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82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1" r:id="rId27"/>
    <p:sldId id="280" r:id="rId28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3" d="100"/>
          <a:sy n="73" d="100"/>
        </p:scale>
        <p:origin x="61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Modifier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35918-A7B9-4934-846B-12DA99D58A9F}" type="datetimeFigureOut">
              <a:rPr lang="fr-FR" smtClean="0"/>
              <a:t>18/06/2022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29F1E-233D-409B-9145-A6DFF333EB2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617950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35918-A7B9-4934-846B-12DA99D58A9F}" type="datetimeFigureOut">
              <a:rPr lang="fr-FR" smtClean="0"/>
              <a:t>18/06/2022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29F1E-233D-409B-9145-A6DFF333EB2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566279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35918-A7B9-4934-846B-12DA99D58A9F}" type="datetimeFigureOut">
              <a:rPr lang="fr-FR" smtClean="0"/>
              <a:t>18/06/2022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29F1E-233D-409B-9145-A6DFF333EB2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341632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35918-A7B9-4934-846B-12DA99D58A9F}" type="datetimeFigureOut">
              <a:rPr lang="fr-FR" smtClean="0"/>
              <a:t>18/06/2022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29F1E-233D-409B-9145-A6DFF333EB2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375640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35918-A7B9-4934-846B-12DA99D58A9F}" type="datetimeFigureOut">
              <a:rPr lang="fr-FR" smtClean="0"/>
              <a:t>18/06/2022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29F1E-233D-409B-9145-A6DFF333EB2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108399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35918-A7B9-4934-846B-12DA99D58A9F}" type="datetimeFigureOut">
              <a:rPr lang="fr-FR" smtClean="0"/>
              <a:t>18/06/2022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29F1E-233D-409B-9145-A6DFF333EB2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500987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35918-A7B9-4934-846B-12DA99D58A9F}" type="datetimeFigureOut">
              <a:rPr lang="fr-FR" smtClean="0"/>
              <a:t>18/06/2022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29F1E-233D-409B-9145-A6DFF333EB2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89874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35918-A7B9-4934-846B-12DA99D58A9F}" type="datetimeFigureOut">
              <a:rPr lang="fr-FR" smtClean="0"/>
              <a:t>18/06/2022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29F1E-233D-409B-9145-A6DFF333EB2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996764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35918-A7B9-4934-846B-12DA99D58A9F}" type="datetimeFigureOut">
              <a:rPr lang="fr-FR" smtClean="0"/>
              <a:t>18/06/2022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29F1E-233D-409B-9145-A6DFF333EB2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390789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35918-A7B9-4934-846B-12DA99D58A9F}" type="datetimeFigureOut">
              <a:rPr lang="fr-FR" smtClean="0"/>
              <a:t>18/06/2022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29F1E-233D-409B-9145-A6DFF333EB2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585438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35918-A7B9-4934-846B-12DA99D58A9F}" type="datetimeFigureOut">
              <a:rPr lang="fr-FR" smtClean="0"/>
              <a:t>18/06/2022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29F1E-233D-409B-9145-A6DFF333EB2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945087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435918-A7B9-4934-846B-12DA99D58A9F}" type="datetimeFigureOut">
              <a:rPr lang="fr-FR" smtClean="0"/>
              <a:t>18/06/2022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F29F1E-233D-409B-9145-A6DFF333EB2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61168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94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010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630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355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754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846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662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760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025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297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545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936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148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53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729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13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446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838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955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250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980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947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0790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950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057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273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367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506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0</Words>
  <Application>Microsoft Office PowerPoint</Application>
  <PresentationFormat>Grand écran</PresentationFormat>
  <Paragraphs>0</Paragraphs>
  <Slides>27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27</vt:i4>
      </vt:variant>
    </vt:vector>
  </HeadingPairs>
  <TitlesOfParts>
    <vt:vector size="31" baseType="lpstr">
      <vt:lpstr>Arial</vt:lpstr>
      <vt:lpstr>Calibri</vt:lpstr>
      <vt:lpstr>Calibri Light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hp pro</dc:creator>
  <cp:lastModifiedBy>hp pro</cp:lastModifiedBy>
  <cp:revision>3</cp:revision>
  <dcterms:created xsi:type="dcterms:W3CDTF">2022-06-16T14:05:43Z</dcterms:created>
  <dcterms:modified xsi:type="dcterms:W3CDTF">2022-06-18T13:32:44Z</dcterms:modified>
</cp:coreProperties>
</file>